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8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DE1FF"/>
    <a:srgbClr val="A7C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DE1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8184-AB51-4DDF-BCC1-EDEE4AC2EAC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9D30-A839-43ED-9DE9-33030B346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DE1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универсальных учебных действий на уроках математики через включение учащихся в проектную деятельность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План действий</a:t>
            </a:r>
            <a:endParaRPr lang="ru-RU" sz="80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Дубенкина Ольга Владимировна,</a:t>
            </a:r>
          </a:p>
          <a:p>
            <a:r>
              <a:rPr lang="ru-RU" dirty="0">
                <a:solidFill>
                  <a:srgbClr val="0000FF"/>
                </a:solidFill>
              </a:rPr>
              <a:t>у</a:t>
            </a:r>
            <a:r>
              <a:rPr lang="ru-RU" dirty="0" smtClean="0">
                <a:solidFill>
                  <a:srgbClr val="0000FF"/>
                </a:solidFill>
              </a:rPr>
              <a:t>читель математики МОУ СОШ №24</a:t>
            </a:r>
          </a:p>
          <a:p>
            <a:r>
              <a:rPr lang="ru-RU" dirty="0">
                <a:solidFill>
                  <a:srgbClr val="0000FF"/>
                </a:solidFill>
              </a:rPr>
              <a:t>г</a:t>
            </a:r>
            <a:r>
              <a:rPr lang="ru-RU" dirty="0" smtClean="0">
                <a:solidFill>
                  <a:srgbClr val="0000FF"/>
                </a:solidFill>
              </a:rPr>
              <a:t>.Ковров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Дальние цели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5245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Создание на уроке образовательной среды, адаптивной для формирования устойчивых знаний, практического опыта самостоятельной деятельности в соответствии с запросами общества.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Ближайшие цели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создать комфортные условия, необходимые для овладения общеучебными умениями и навыками;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развивать коммуникативные качества учащихся;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осуществлять  разностороннее развитие, обучение и воспитание учащихся;  развивать их творческие способности и активность.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Педагогические методы и задачи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2"/>
                </a:solidFill>
              </a:rPr>
              <a:t>развитие познавательных навыков, умения самостоятельно добывать информацию; 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развитие </a:t>
            </a:r>
            <a:r>
              <a:rPr lang="ru-RU" dirty="0">
                <a:solidFill>
                  <a:schemeClr val="bg2"/>
                </a:solidFill>
              </a:rPr>
              <a:t>умений формулировать свою точку зрения, обобщать, систематизировать, анализировать материал</a:t>
            </a:r>
            <a:r>
              <a:rPr lang="ru-RU" dirty="0" smtClean="0">
                <a:solidFill>
                  <a:schemeClr val="bg2"/>
                </a:solidFill>
              </a:rPr>
              <a:t>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сочетание самостоятельной работы учащихся в группе;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социальная значимость выполненной деятельности;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стимулирование творческого подхода к выполнению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Трудности и решения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Какими конкретно универсальными учебными действиями должен </a:t>
            </a:r>
            <a:r>
              <a:rPr lang="ru-RU" dirty="0">
                <a:solidFill>
                  <a:schemeClr val="bg2"/>
                </a:solidFill>
              </a:rPr>
              <a:t>овладеть ученик, чтобы самостоятельно решать проблемы в проектной деятельности</a:t>
            </a:r>
            <a:r>
              <a:rPr lang="ru-RU" dirty="0" smtClean="0">
                <a:solidFill>
                  <a:schemeClr val="bg2"/>
                </a:solidFill>
              </a:rPr>
              <a:t>?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Как </a:t>
            </a:r>
            <a:r>
              <a:rPr lang="ru-RU" dirty="0">
                <a:solidFill>
                  <a:schemeClr val="bg2"/>
                </a:solidFill>
              </a:rPr>
              <a:t>оценивать овладение учащимся определенных умений и навыков</a:t>
            </a:r>
            <a:r>
              <a:rPr lang="ru-RU" dirty="0" smtClean="0">
                <a:solidFill>
                  <a:schemeClr val="bg2"/>
                </a:solidFill>
              </a:rPr>
              <a:t>?</a:t>
            </a:r>
            <a:endParaRPr lang="ru-RU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Знакомство с методической литературой по данному вопросу;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Посещение курсов повышения квалификации;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Знакомство с различными методиками отслеживания результативности учебного процесса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Образцы работ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" name="Рисунок 125" descr="D:\Ольга\Фотографии\Защита проектов\PA23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305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55" descr="D:\Ольга\Фотографии\Защита проектов\PA24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33302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43" descr="D:\Ольга\Фотографии\Защита проектов\PC05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3929066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0" descr="D:\Ольга\Фотографии\Я в кабинете\PB050005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571612"/>
            <a:ext cx="3125585" cy="235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57161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643314"/>
            <a:ext cx="31458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3643314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Ресурсы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Баранов </a:t>
            </a:r>
            <a:r>
              <a:rPr lang="ru-RU" dirty="0"/>
              <a:t>С.П. Проверка и оценка знаний // Баранов С.П., Сластенин В.А. Педагогика – 2-е изд., доп. – М., 1986. </a:t>
            </a:r>
          </a:p>
          <a:p>
            <a:r>
              <a:rPr lang="ru-RU" dirty="0"/>
              <a:t>Полат Е. С. Метод проектов — статья на сайте Российской </a:t>
            </a:r>
            <a:r>
              <a:rPr lang="ru-RU" dirty="0" smtClean="0"/>
              <a:t>Академии </a:t>
            </a:r>
            <a:r>
              <a:rPr lang="ru-RU" dirty="0"/>
              <a:t>Образования  </a:t>
            </a:r>
            <a:r>
              <a:rPr lang="en-US" dirty="0"/>
              <a:t>h</a:t>
            </a:r>
            <a:r>
              <a:rPr lang="ru-RU" dirty="0"/>
              <a:t>ttp://distant.ioso.ru/project/meth%20project/metod% </a:t>
            </a:r>
            <a:r>
              <a:rPr lang="ru-RU" dirty="0" smtClean="0"/>
              <a:t>20pro.htm</a:t>
            </a:r>
          </a:p>
          <a:p>
            <a:r>
              <a:rPr lang="ru-RU" dirty="0" smtClean="0"/>
              <a:t>Фридман </a:t>
            </a:r>
            <a:r>
              <a:rPr lang="ru-RU" dirty="0"/>
              <a:t>Л.М. Формирование у учащихся общеучебных умений/ Л.М. Фридман, И.Ю. Кулагина. – Мн.: ИПК образования, 1995. – 32 с.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 работы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14422"/>
          <a:ext cx="8643998" cy="5194110"/>
        </p:xfrm>
        <a:graphic>
          <a:graphicData uri="http://schemas.openxmlformats.org/drawingml/2006/table">
            <a:tbl>
              <a:tblPr/>
              <a:tblGrid>
                <a:gridCol w="1378198"/>
                <a:gridCol w="7265800"/>
              </a:tblGrid>
              <a:tr h="48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 универсальных учебных действий; изучение методической литературы 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практических навыков научной организации труда (обучение работе с текстом, учебником, справочной литературой и т.п.)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важнейших навыков мышления и исследования (собирать и приводить в систему информацию; замечать и описывать закономерности; высказывать догадки и обосновывать их; логически рассуждать, выражать свои мысли так, чтобы их могли понять другие)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мыслительных операций (наблюдение, сравнение, анализ и др.) через задания учебника и специально подобранные задания.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Обучение выполнению мини-исследовательских заданий.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Январь- Февраль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практических навыков проектной деятельности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Обмен опытом с коллегами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Выступление на научно-практической конференции школьников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 универсальных учебных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действий, анализ работы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Формирование универсальных учебных действий на уроках математики через включение учащихся в проектную деятельность</vt:lpstr>
      <vt:lpstr>План действий</vt:lpstr>
      <vt:lpstr>Дальние цели</vt:lpstr>
      <vt:lpstr>Ближайшие цели</vt:lpstr>
      <vt:lpstr>Педагогические методы и задачи</vt:lpstr>
      <vt:lpstr>Трудности и решения</vt:lpstr>
      <vt:lpstr>Образцы работ</vt:lpstr>
      <vt:lpstr>Ресурсы</vt:lpstr>
      <vt:lpstr>График работы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Формированиа универсальных учебных действий на уроках математики и во внеурочное время</dc:title>
  <dc:creator>Admin</dc:creator>
  <cp:lastModifiedBy>Ученик07_2</cp:lastModifiedBy>
  <cp:revision>12</cp:revision>
  <dcterms:created xsi:type="dcterms:W3CDTF">2011-12-18T13:03:02Z</dcterms:created>
  <dcterms:modified xsi:type="dcterms:W3CDTF">2011-12-21T10:31:45Z</dcterms:modified>
</cp:coreProperties>
</file>